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s-ES" sz="2800" dirty="0"/>
              <a:t>Traductor mágico toma foto y obtén la traducción en </a:t>
            </a:r>
            <a:r>
              <a:rPr lang="es-ES" sz="2800" dirty="0" err="1"/>
              <a:t>Power</a:t>
            </a:r>
            <a:r>
              <a:rPr lang="es-ES" sz="2800" dirty="0"/>
              <a:t> Apps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Huascar</a:t>
            </a:r>
            <a:r>
              <a:rPr lang="es-ES" dirty="0"/>
              <a:t> Cristian Cuellar Flores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sv-SE" dirty="0"/>
              <a:t>Beta Microsoft Learn Student Ambassador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Quicksand</vt:lpstr>
      <vt:lpstr>Lufga</vt:lpstr>
      <vt:lpstr>Arial</vt:lpstr>
      <vt:lpstr>Segoe UI</vt:lpstr>
      <vt:lpstr>Consolas</vt:lpstr>
      <vt:lpstr>White Template</vt:lpstr>
      <vt:lpstr>CorelDRAW</vt:lpstr>
      <vt:lpstr>Presentación de PowerPoint</vt:lpstr>
      <vt:lpstr>Traductor mágico toma foto y obtén la traducción en Power Apps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2022-03-14T20:05:51Z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